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68" r:id="rId3"/>
    <p:sldId id="263" r:id="rId4"/>
    <p:sldId id="257" r:id="rId5"/>
    <p:sldId id="270" r:id="rId6"/>
    <p:sldId id="272" r:id="rId7"/>
    <p:sldId id="269" r:id="rId8"/>
    <p:sldId id="27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807"/>
    <a:srgbClr val="201B41"/>
    <a:srgbClr val="09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80" d="100"/>
          <a:sy n="80" d="100"/>
        </p:scale>
        <p:origin x="-23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94A6E2-6B58-42E4-A4F4-E9E10FFF4F8C}" type="datetimeFigureOut">
              <a:rPr lang="en-US"/>
              <a:pPr>
                <a:defRPr/>
              </a:pPr>
              <a:t>2/9/2015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 smtClean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ABC5B1-FA4F-4D49-9CD9-F04DF5F64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4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73A9A-751D-4CB0-84FE-BBEC23A40D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434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11B11-3E06-456D-B50B-AE3DA38C78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8388-B667-4249-B142-DD0E8E557CD3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FD27-740B-46C6-9CF9-877414563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D5486-D9CC-479B-9DB3-2A8D4D40C6EF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F1E4D-D6CC-4140-9C3A-8823B29D36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8F9E-CF7F-4ECB-BCBB-6B6913F8DB8B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2D04-9AD9-4A92-B3C2-8A3033622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8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12BC-632F-4F78-891F-616EDA4B29B4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64C8-A64B-4FA9-B789-D4E4CE664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4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C03B-0888-45A5-BEEE-7FAC1F7B47B7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15C6-854F-4223-A00B-E9BD502E6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2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F3B3-E340-4474-B45A-8086958D271C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7324-E00A-4418-B07A-639785F32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1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5BD6-FE18-408B-ACE0-3EE05282FB2E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DF0A-B434-456B-97E3-5ACCE01AD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5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8349-4FFA-4849-AF90-210374B36C2D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34C0-600D-4BA5-92E8-041A3234B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0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97C9F-B90D-4FFB-A7B1-F9DB12050F10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FD75-FC51-46A0-8F81-499FFAA54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3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F215-4485-4425-9A9C-CD6D69C22FC7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0930-33AF-477E-BB07-73AEA3521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3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C9FD-82E2-4CD4-8D9A-FE5435BF89BD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8E3E4-3389-47E6-8447-5F112272B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D2572F-8E0F-4A96-B0B7-93AE308D5249}" type="datetimeFigureOut">
              <a:rPr lang="en-US"/>
              <a:pPr>
                <a:defRPr/>
              </a:pPr>
              <a:t>2/9/2015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7BD0A6-6AE3-4D1A-9650-B3FE6CFFE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757238" y="1828800"/>
            <a:ext cx="7702550" cy="685800"/>
          </a:xfrm>
        </p:spPr>
        <p:txBody>
          <a:bodyPr/>
          <a:lstStyle/>
          <a:p>
            <a:pPr eaLnBrk="1" hangingPunct="1"/>
            <a:r>
              <a:rPr lang="en-US" altLang="nl-NL" sz="2100" i="1" smtClean="0">
                <a:latin typeface="Comic Sans MS" pitchFamily="66" charset="0"/>
              </a:rPr>
              <a:t>Algemene Leden Vergadering GV Brinio  dd  9 februari 2015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4400" y="2514600"/>
            <a:ext cx="7543800" cy="369888"/>
          </a:xfrm>
          <a:prstGeom prst="rect">
            <a:avLst/>
          </a:prstGeom>
          <a:solidFill>
            <a:schemeClr val="bg2">
              <a:lumMod val="60000"/>
              <a:lumOff val="40000"/>
              <a:alpha val="9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Opening</a:t>
            </a:r>
          </a:p>
        </p:txBody>
      </p:sp>
      <p:sp>
        <p:nvSpPr>
          <p:cNvPr id="21" name="Rechthoek 20"/>
          <p:cNvSpPr/>
          <p:nvPr/>
        </p:nvSpPr>
        <p:spPr>
          <a:xfrm>
            <a:off x="981657" y="3276599"/>
            <a:ext cx="7535011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N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Welkom </a:t>
            </a:r>
          </a:p>
          <a:p>
            <a:pPr algn="ctr">
              <a:defRPr/>
            </a:pPr>
            <a:r>
              <a:rPr lang="nl-N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 de </a:t>
            </a:r>
          </a:p>
          <a:p>
            <a:pPr algn="ctr">
              <a:defRPr/>
            </a:pPr>
            <a:r>
              <a:rPr lang="nl-N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Algemene Leden Vergadering </a:t>
            </a:r>
          </a:p>
          <a:p>
            <a:pPr algn="ctr">
              <a:defRPr/>
            </a:pPr>
            <a:r>
              <a:rPr lang="nl-NL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9-2-2015…</a:t>
            </a:r>
          </a:p>
        </p:txBody>
      </p:sp>
      <p:pic>
        <p:nvPicPr>
          <p:cNvPr id="7" name="Picture 3" descr="C:\Users\enger0\Documents\brinio\Nieuw bericht toevoegen ‹ Gymnastiekvereniging Brinio — WordPress_files\briniol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1195"/>
            <a:ext cx="3810000" cy="1016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0000" endPos="65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278563" y="520700"/>
            <a:ext cx="21796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accent6">
                    <a:lumMod val="75000"/>
                  </a:schemeClr>
                </a:solidFill>
                <a:latin typeface="Pristina" panose="03060402040406080204" pitchFamily="66" charset="0"/>
              </a:rPr>
              <a:t>Sportief sinds 1896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706438" y="1828800"/>
            <a:ext cx="7827962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Algemene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Leden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Vergadering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GV Brinio 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dd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 9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februari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2015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4400" y="2514600"/>
            <a:ext cx="7620000" cy="369888"/>
          </a:xfrm>
          <a:prstGeom prst="rect">
            <a:avLst/>
          </a:prstGeom>
          <a:solidFill>
            <a:schemeClr val="bg2">
              <a:lumMod val="60000"/>
              <a:lumOff val="40000"/>
              <a:alpha val="9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n-lt"/>
              </a:rPr>
              <a:t>Inleiding</a:t>
            </a:r>
            <a:endParaRPr lang="en-US" b="1" dirty="0">
              <a:latin typeface="+mn-lt"/>
            </a:endParaRPr>
          </a:p>
        </p:txBody>
      </p:sp>
      <p:sp>
        <p:nvSpPr>
          <p:cNvPr id="3076" name="Tekstvak 6"/>
          <p:cNvSpPr txBox="1">
            <a:spLocks noChangeArrowheads="1"/>
          </p:cNvSpPr>
          <p:nvPr/>
        </p:nvSpPr>
        <p:spPr bwMode="auto">
          <a:xfrm>
            <a:off x="990600" y="304800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nl-NL" sz="2000">
                <a:latin typeface="Gloucester MT Extra Condensed" pitchFamily="18" charset="0"/>
              </a:rPr>
              <a:t>  </a:t>
            </a:r>
            <a:r>
              <a:rPr lang="en-US" altLang="nl-NL" sz="1600">
                <a:latin typeface="Arial Rounded MT Bold" pitchFamily="34" charset="0"/>
              </a:rPr>
              <a:t>Welkom </a:t>
            </a:r>
          </a:p>
        </p:txBody>
      </p:sp>
      <p:sp>
        <p:nvSpPr>
          <p:cNvPr id="3077" name="Tekstvak 12"/>
          <p:cNvSpPr txBox="1">
            <a:spLocks noChangeArrowheads="1"/>
          </p:cNvSpPr>
          <p:nvPr/>
        </p:nvSpPr>
        <p:spPr bwMode="auto">
          <a:xfrm>
            <a:off x="990600" y="354965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nl-NL" sz="2000">
                <a:latin typeface="Gloucester MT Extra Condensed" pitchFamily="18" charset="0"/>
              </a:rPr>
              <a:t>  </a:t>
            </a:r>
            <a:r>
              <a:rPr lang="en-US" altLang="nl-NL" sz="1600">
                <a:latin typeface="Arial Rounded MT Bold" pitchFamily="34" charset="0"/>
              </a:rPr>
              <a:t>Sportieve successen</a:t>
            </a:r>
          </a:p>
        </p:txBody>
      </p:sp>
      <p:sp>
        <p:nvSpPr>
          <p:cNvPr id="3078" name="Tekstvak 13"/>
          <p:cNvSpPr txBox="1">
            <a:spLocks noChangeArrowheads="1"/>
          </p:cNvSpPr>
          <p:nvPr/>
        </p:nvSpPr>
        <p:spPr bwMode="auto">
          <a:xfrm>
            <a:off x="990600" y="4676775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nl-NL" sz="2000">
                <a:latin typeface="Gloucester MT Extra Condensed" pitchFamily="18" charset="0"/>
              </a:rPr>
              <a:t>  </a:t>
            </a:r>
            <a:r>
              <a:rPr lang="en-US" altLang="nl-NL" sz="1600">
                <a:latin typeface="Arial Rounded MT Bold" pitchFamily="34" charset="0"/>
              </a:rPr>
              <a:t>Bestuurlijke wijzigingen</a:t>
            </a:r>
          </a:p>
        </p:txBody>
      </p:sp>
      <p:sp>
        <p:nvSpPr>
          <p:cNvPr id="3079" name="Tekstvak 14"/>
          <p:cNvSpPr txBox="1">
            <a:spLocks noChangeArrowheads="1"/>
          </p:cNvSpPr>
          <p:nvPr/>
        </p:nvSpPr>
        <p:spPr bwMode="auto">
          <a:xfrm>
            <a:off x="990600" y="518160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nl-NL" sz="2000">
                <a:latin typeface="Gloucester MT Extra Condensed" pitchFamily="18" charset="0"/>
              </a:rPr>
              <a:t>  </a:t>
            </a:r>
            <a:r>
              <a:rPr lang="en-US" altLang="nl-NL" sz="1600">
                <a:latin typeface="Arial Rounded MT Bold" pitchFamily="34" charset="0"/>
              </a:rPr>
              <a:t>Financieel</a:t>
            </a:r>
          </a:p>
        </p:txBody>
      </p:sp>
      <p:sp>
        <p:nvSpPr>
          <p:cNvPr id="3080" name="Tekstvak 19"/>
          <p:cNvSpPr txBox="1">
            <a:spLocks noChangeArrowheads="1"/>
          </p:cNvSpPr>
          <p:nvPr/>
        </p:nvSpPr>
        <p:spPr bwMode="auto">
          <a:xfrm>
            <a:off x="990600" y="567055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nl-NL" sz="2000">
                <a:latin typeface="Gloucester MT Extra Condensed" pitchFamily="18" charset="0"/>
              </a:rPr>
              <a:t>  </a:t>
            </a:r>
            <a:r>
              <a:rPr lang="en-US" altLang="nl-NL" sz="1600">
                <a:latin typeface="Arial Rounded MT Bold" pitchFamily="34" charset="0"/>
              </a:rPr>
              <a:t>Vragen</a:t>
            </a:r>
          </a:p>
        </p:txBody>
      </p:sp>
      <p:sp>
        <p:nvSpPr>
          <p:cNvPr id="3081" name="Tekstvak 13"/>
          <p:cNvSpPr txBox="1">
            <a:spLocks noChangeArrowheads="1"/>
          </p:cNvSpPr>
          <p:nvPr/>
        </p:nvSpPr>
        <p:spPr bwMode="auto">
          <a:xfrm>
            <a:off x="982663" y="4089400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nl-NL" sz="2000">
                <a:latin typeface="Gloucester MT Extra Condensed" pitchFamily="18" charset="0"/>
              </a:rPr>
              <a:t>  </a:t>
            </a:r>
            <a:r>
              <a:rPr lang="en-US" altLang="nl-NL" sz="1600">
                <a:latin typeface="Arial Rounded MT Bold" pitchFamily="34" charset="0"/>
              </a:rPr>
              <a:t>Sponsor activiteiten</a:t>
            </a:r>
          </a:p>
        </p:txBody>
      </p:sp>
      <p:pic>
        <p:nvPicPr>
          <p:cNvPr id="23" name="Picture 3" descr="C:\Users\enger0\Documents\brinio\Nieuw bericht toevoegen ‹ Gymnastiekvereniging Brinio — WordPress_files\briniol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1195"/>
            <a:ext cx="3810000" cy="1016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0000" endPos="65000" dist="508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278563" y="520700"/>
            <a:ext cx="21796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accent6">
                    <a:lumMod val="75000"/>
                  </a:schemeClr>
                </a:solidFill>
                <a:latin typeface="Pristina" panose="03060402040406080204" pitchFamily="66" charset="0"/>
              </a:rPr>
              <a:t>Sportief sinds 1896</a:t>
            </a:r>
          </a:p>
        </p:txBody>
      </p:sp>
      <p:pic>
        <p:nvPicPr>
          <p:cNvPr id="3084" name="Picture 13" descr="C:\Users\enger0\Desktop\10931062_10203608287869303_573067080312590701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5796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C:\Documents and Settings\Rockanjeschool\Desktop\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092">
            <a:off x="5694363" y="3597275"/>
            <a:ext cx="14589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el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54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Algemene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Leden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Vergadering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GV Brinio 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dd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 9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februari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2015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4400" y="2514600"/>
            <a:ext cx="7543800" cy="369888"/>
          </a:xfrm>
          <a:prstGeom prst="rect">
            <a:avLst/>
          </a:prstGeom>
          <a:solidFill>
            <a:schemeClr val="bg2">
              <a:lumMod val="60000"/>
              <a:lumOff val="40000"/>
              <a:alpha val="9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Welkom</a:t>
            </a: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949325" y="3105150"/>
            <a:ext cx="560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1800" b="1" i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“GV Brinio leeft maar het is wel vijf voor twaalf”</a:t>
            </a:r>
            <a:endParaRPr lang="nl-NL" altLang="nl-NL" sz="1800" dirty="0" smtClean="0">
              <a:solidFill>
                <a:schemeClr val="bg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066800" y="4170363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Financieel nog moeilijk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1066800" y="4718050"/>
            <a:ext cx="6216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Moeizame samenwerking Maerlant College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1073150" y="528955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Geen gehoor van gemeente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1066800" y="3678238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Positieve reacties nieuwe media Brinio</a:t>
            </a:r>
            <a:endParaRPr lang="nl-NL" altLang="nl-NL" sz="1600">
              <a:latin typeface="Arial" charset="0"/>
            </a:endParaRPr>
          </a:p>
        </p:txBody>
      </p:sp>
      <p:pic>
        <p:nvPicPr>
          <p:cNvPr id="4106" name="Picture 6" descr="C:\Documents and Settings\Rockanjeschool\Desktop\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855">
            <a:off x="6427788" y="2882900"/>
            <a:ext cx="177482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enger0\Documents\brinio\Nieuw bericht toevoegen ‹ Gymnastiekvereniging Brinio — WordPress_files\briniol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1195"/>
            <a:ext cx="3810000" cy="1016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0000" endPos="65000" dist="508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278563" y="520700"/>
            <a:ext cx="21796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accent6">
                    <a:lumMod val="75000"/>
                  </a:schemeClr>
                </a:solidFill>
                <a:latin typeface="Pristina" panose="03060402040406080204" pitchFamily="66" charset="0"/>
              </a:rPr>
              <a:t>Sportief sinds 1896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1"/>
          <p:cNvSpPr>
            <a:spLocks noGrp="1"/>
          </p:cNvSpPr>
          <p:nvPr>
            <p:ph type="ctrTitle"/>
          </p:nvPr>
        </p:nvSpPr>
        <p:spPr>
          <a:xfrm>
            <a:off x="914400" y="1811338"/>
            <a:ext cx="754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Algemene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Leden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Vergadering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GV Brinio 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dd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 9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februari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2015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4400" y="2514600"/>
            <a:ext cx="7543800" cy="369888"/>
          </a:xfrm>
          <a:prstGeom prst="rect">
            <a:avLst/>
          </a:prstGeom>
          <a:solidFill>
            <a:schemeClr val="bg2">
              <a:lumMod val="60000"/>
              <a:lumOff val="40000"/>
              <a:alpha val="9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n-lt"/>
              </a:rPr>
              <a:t>Sportieve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successen</a:t>
            </a:r>
            <a:endParaRPr lang="en-US" b="1" dirty="0">
              <a:latin typeface="+mn-lt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084263" y="3106738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Prachtige Jazz uitvoeringen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1057275" y="3633788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Uitstekende turn resultaten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1057275" y="41910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nl-NL" altLang="nl-NL" sz="1600" b="1" dirty="0" smtClean="0">
                <a:latin typeface="Arial" charset="0"/>
              </a:rPr>
              <a:t>Goede aantrekkingskracht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nl-NL" altLang="nl-NL" sz="1600" b="1" dirty="0" smtClean="0">
                <a:latin typeface="Arial" charset="0"/>
              </a:rPr>
              <a:t>     aspirant-leden </a:t>
            </a:r>
            <a:endParaRPr lang="nl-NL" altLang="nl-NL" sz="1600" dirty="0" smtClean="0">
              <a:latin typeface="Arial" charset="0"/>
            </a:endParaRP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1057275" y="4943475"/>
            <a:ext cx="546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nl-NL" altLang="nl-NL" sz="1600" b="1" dirty="0" smtClean="0">
                <a:latin typeface="Arial" charset="0"/>
              </a:rPr>
              <a:t>Succesvolle integratie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nl-NL" altLang="nl-NL" sz="1600" b="1" dirty="0" smtClean="0">
                <a:latin typeface="Arial" charset="0"/>
              </a:rPr>
              <a:t>     Gymvereniging Bernisse</a:t>
            </a:r>
            <a:endParaRPr lang="nl-NL" altLang="nl-NL" sz="1600" dirty="0" smtClean="0">
              <a:latin typeface="Arial" charset="0"/>
            </a:endParaRPr>
          </a:p>
        </p:txBody>
      </p:sp>
      <p:pic>
        <p:nvPicPr>
          <p:cNvPr id="13" name="Picture 3" descr="C:\Users\enger0\Documents\brinio\Nieuw bericht toevoegen ‹ Gymnastiekvereniging Brinio — WordPress_files\brinio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1195"/>
            <a:ext cx="3810000" cy="1016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0000" endPos="65000" dist="50800" dir="5400000" sy="-100000" algn="bl" rotWithShape="0"/>
          </a:effectLst>
        </p:spPr>
      </p:pic>
      <p:pic>
        <p:nvPicPr>
          <p:cNvPr id="5129" name="Picture 8" descr="C:\Users\enger0\Desktop\Naamloos21-960x2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462463"/>
            <a:ext cx="36750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78563" y="520700"/>
            <a:ext cx="21796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accent6">
                    <a:lumMod val="75000"/>
                  </a:schemeClr>
                </a:solidFill>
                <a:latin typeface="Pristina" panose="03060402040406080204" pitchFamily="66" charset="0"/>
              </a:rPr>
              <a:t>Sportief sinds 1896</a:t>
            </a:r>
          </a:p>
        </p:txBody>
      </p:sp>
      <p:pic>
        <p:nvPicPr>
          <p:cNvPr id="5131" name="Picture 11" descr="C:\Users\enger0\Desktop\DSCN17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3003550"/>
            <a:ext cx="36734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1"/>
          <p:cNvSpPr>
            <a:spLocks noGrp="1"/>
          </p:cNvSpPr>
          <p:nvPr>
            <p:ph type="ctrTitle"/>
          </p:nvPr>
        </p:nvSpPr>
        <p:spPr>
          <a:xfrm>
            <a:off x="914400" y="1811338"/>
            <a:ext cx="752633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Algemene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Leden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Vergadering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GV Brinio 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dd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 9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februari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2015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4400" y="2514600"/>
            <a:ext cx="7543800" cy="369888"/>
          </a:xfrm>
          <a:prstGeom prst="rect">
            <a:avLst/>
          </a:prstGeom>
          <a:solidFill>
            <a:schemeClr val="bg2">
              <a:lumMod val="60000"/>
              <a:lumOff val="40000"/>
              <a:alpha val="9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Sponsor </a:t>
            </a:r>
            <a:r>
              <a:rPr lang="en-US" b="1" dirty="0" err="1">
                <a:latin typeface="+mn-lt"/>
              </a:rPr>
              <a:t>activiteiten</a:t>
            </a:r>
            <a:endParaRPr lang="en-US" b="1" dirty="0">
              <a:latin typeface="+mn-lt"/>
            </a:endParaRPr>
          </a:p>
        </p:txBody>
      </p:sp>
      <p:pic>
        <p:nvPicPr>
          <p:cNvPr id="6148" name="Picture 24" descr="C:\Documents and Settings\Rockanjeschool\Desktop\Jumb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93975"/>
            <a:ext cx="9525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4" descr="Sport@mo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41588"/>
            <a:ext cx="9080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087438" y="3657600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Grote club aktie levert 1.300,00 euro op !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087438" y="3148013"/>
            <a:ext cx="5160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Statiegeld aktie Jumbo levert 1.345,00 euro op !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087438" y="4170363"/>
            <a:ext cx="5160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Nieuwe trainingspakken i.s.m. Sport Emotion</a:t>
            </a:r>
            <a:endParaRPr lang="nl-NL" altLang="nl-NL" sz="1600">
              <a:latin typeface="Arial" charset="0"/>
            </a:endParaRPr>
          </a:p>
        </p:txBody>
      </p:sp>
      <p:pic>
        <p:nvPicPr>
          <p:cNvPr id="29699" name="Picture 3" descr="C:\Users\enger0\Documents\brinio\Nieuw bericht toevoegen ‹ Gymnastiekvereniging Brinio — WordPress_files\briniol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1195"/>
            <a:ext cx="3810000" cy="1016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0000" endPos="65000" dist="50800" dir="5400000" sy="-100000" algn="bl" rotWithShape="0"/>
          </a:effectLst>
        </p:spPr>
      </p:pic>
      <p:pic>
        <p:nvPicPr>
          <p:cNvPr id="6154" name="Picture 4" descr="C:\Users\enger0\Desktop\IMG-20150117-WA0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5003800"/>
            <a:ext cx="2305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" descr="C:\Users\enger0\Desktop\IMG-20150107-WA0000-1024x75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5003800"/>
            <a:ext cx="2212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78563" y="520700"/>
            <a:ext cx="21796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accent6">
                    <a:lumMod val="75000"/>
                  </a:schemeClr>
                </a:solidFill>
                <a:latin typeface="Pristina" panose="03060402040406080204" pitchFamily="66" charset="0"/>
              </a:rPr>
              <a:t>Sportief sinds 1896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54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Algemene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Leden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Vergadering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GV Brinio 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dd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 9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februari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2015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4400" y="2514600"/>
            <a:ext cx="7543800" cy="369888"/>
          </a:xfrm>
          <a:prstGeom prst="rect">
            <a:avLst/>
          </a:prstGeom>
          <a:solidFill>
            <a:schemeClr val="bg2">
              <a:lumMod val="60000"/>
              <a:lumOff val="40000"/>
              <a:alpha val="9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n-lt"/>
              </a:rPr>
              <a:t>Bestuurlijke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wijzigingen</a:t>
            </a:r>
            <a:endParaRPr lang="en-US" b="1" dirty="0">
              <a:latin typeface="+mn-lt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1069975" y="382270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Mary van Gemert 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1087438" y="3468688"/>
            <a:ext cx="50085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Nezaket Özdemir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087438" y="467360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Debby Grabijn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1069975" y="4970463"/>
            <a:ext cx="5908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Antoinette Hogenboezem 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1087438" y="5810250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Anja v.d. Velden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9975" y="3143250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 dirty="0">
                <a:solidFill>
                  <a:schemeClr val="bg2">
                    <a:lumMod val="50000"/>
                  </a:schemeClr>
                </a:solidFill>
              </a:rPr>
              <a:t>Penningmeester</a:t>
            </a:r>
            <a:endParaRPr lang="nl-NL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7438" y="4337050"/>
            <a:ext cx="4572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 dirty="0">
                <a:solidFill>
                  <a:schemeClr val="bg2">
                    <a:lumMod val="50000"/>
                  </a:schemeClr>
                </a:solidFill>
              </a:rPr>
              <a:t>Ledenadministratie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87438" y="5510213"/>
            <a:ext cx="4572000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1400" b="1" dirty="0">
                <a:solidFill>
                  <a:schemeClr val="bg2">
                    <a:lumMod val="50000"/>
                  </a:schemeClr>
                </a:solidFill>
              </a:rPr>
              <a:t>Secretaris, </a:t>
            </a:r>
            <a:r>
              <a:rPr lang="nl-NL" sz="1400" b="1" dirty="0">
                <a:solidFill>
                  <a:schemeClr val="bg2">
                    <a:lumMod val="50000"/>
                  </a:schemeClr>
                </a:solidFill>
              </a:rPr>
              <a:t>vacant</a:t>
            </a:r>
            <a:endParaRPr lang="nl-NL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8563" y="520700"/>
            <a:ext cx="21796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accent6">
                    <a:lumMod val="75000"/>
                  </a:schemeClr>
                </a:solidFill>
                <a:latin typeface="Pristina" panose="03060402040406080204" pitchFamily="66" charset="0"/>
              </a:rPr>
              <a:t>Sportief sinds 1896</a:t>
            </a:r>
          </a:p>
        </p:txBody>
      </p:sp>
      <p:sp>
        <p:nvSpPr>
          <p:cNvPr id="7181" name="AutoShape 14" descr="data:image/jpeg;base64,/9j/4AAQSkZJRgABAQAAAQABAAD/2wCEAAkGBxQQEBAUEA8UFBUXDxAUFBYXFA8UFxQWFxQWFhcVFRQYHCggGBslHRQWITEiJSkrLi4uFx8zODQsNygtLisBCgoKDQwODgwMFSsZHxkrKysrKysrKysrKysrKysrKysrKysrKysrKysrKysrKysrKysrKysrKysrKysrKysrK//AABEIAMIBBAMBIgACEQEDEQH/xAAcAAEAAQUBAQAAAAAAAAAAAAAABwEEBQYIAwL/xABCEAABAwIEAwUEBwYEBwEAAAABAAIDBBEFEiExBkFRBxMiYXFCgZGhFCMyUrHB8DNicoKS0XPC4fEkJVN0k6KjFf/EABUBAQEAAAAAAAAAAAAAAAAAAAAB/8QAFBEBAAAAAAAAAAAAAAAAAAAAAP/aAAwDAQACEQMRAD8AnFERAREQEREBERAREQEREBERAREQEREBERAREQEREBERAREQEREBERAREQEREBERAREQERUugqipmVUBERAREQfEjw0Ek2ABJPQDdYeq4spIv2lSxn8VwD6GypxtN3eG4g4OykUVSQTyd3TsvzsuUpKiVx8ZzHzLj8ig6xpeJ6WUju6hrrkAEZrXPK9rLLgrjyixCWKRjw5wDHseQ0nYOudNtguvqWZsjWvYbtc0EHqDsUHsiIgIiICKhNkDkFUVLqqAiIgIiICIiAiIgoqqiqgIiICIiC3r6xkEb5JXhjGNLnOJAAA3JUW8R9srGksoYe8sSDJIHxt9Wg+I/Cy3vjzDHVWHVUTCA90L8t9s2U2v5LlEZna3AB18wD/uglrg3tPrJsRijqHCSKQ5SxsTBkO4fdrbkcteoU5BcbQHu3BzSQ4bEG5Hnfl810T2RcVmtogyeQOmif3RJIBkbYFrrc/C4A+YKCQUVGqqAiIg0fterWRYVUNc6xkAYzQnMbglp9wK5tEv734qeu3t9sPiAaDeoIuR9nwONx58veufo6dzv0f7IPfvdxm5ef6C6d7LsRZPhdGGOLnR00Mcl2uBD2tAIuR4hodRoVy4+ncNBa/Lff4LozsVlDqKzbWbHTi4BGY5Dcm/NBIiIiAiKhQUcoP4y7TK2DEZ44vqY4nBgjfG28tgCXkubmF76W0sAVuXa1xh9Bo8kEg7+V/dixBMbbEueR7gP5lzvO4yOc5zi53NxJJ8rlBP3B/axBUlsdWBTykgA7xPPk/2f5rX2CkkG4uDouOaOB8sjIm7yPZE137zyGtv7yF17QQ5IomHdsbGn1DQPyQXSIiAiIgIiICIiCiqqIgqi+b23WmcedoMWGju2jvagi4jBsGjrI7l6alBuqKPezftEOJPfBPEGTNbnBaSWuaSdNvCRb36dbCQQUFHi4seei5Q4ywn6FW1UDbZWzPyAHaMuJY31AAv6Lq9+ygztvwUQzwTCECCW7HuFvBL7Jt1NjqgiQvW+9jVGyprZopCWkwDI9ri18bmucQWOGxuBpz2N1ov0axdrpfTfQeauaePKQWmxvpy9RdB1LwtiUkjZoqjWeB4ZIQLB4N8sgG1jY7dFnW/r4KAeAO0GalnZDPaSKWVrLuJzscTYOv7QuQLWG97qcMWxeGkYX1EoY0Dnck+gGpQX5VrXYjFA0unmZE0bue9rB8SVEnEnatLLdlGzumfffYvcOoAPh+Kj+sq3zPL5pHPcdy4kkoJS7SeMaKqoZ6eGUSyOy5CGFzR4gSQ+1tgdiofZSW5/BXAQBBbSUt+fz/NTB2dca0dLRU9PM8xvawAnu3ZTaw1eBZRQhQdO4bi8FSCYKiOUc8j2Ot62OivL+5cswyljg5ji0g3BBIIPkt24d7TaqmLW1DfpEfO5s8Dyd7XpYIJyWvcV1Mx7mCncY3Tuc183/SiaMz3NJ0z5Q4DobFfGHcYwVVPJLTuzOYwkxHR4Nvu8/ddc/4/xfVYj4qiU5Rf6pvhYw2sdL3zefyQZDtlbDFWU8dK5rmtpzmcH945xJGr33JcfDzK0aN/rvsPyHVXU0dzr0/Wq8YYWtu51y0aka3PldBvXZDgYq8Tjc+xZADM4ci4eFg9Q5zXa/dXSFlE/YXg1oH1UkeV0j/qjbL9XYggdWk2PwKlhARF8koPpFEuPdsfc1kkUFJ3kUUpjkcX5HuLTZ+RmW2huBci9uSkrBcWjq4WTQPDmOFx1B+6RyIQZBERAREQURFVBrvHeMvocOqJ4m5ntawN52L3tZmI5hua/uXMWIVzpHue97nve7Vx1JO9l1fjOGMq6eWCUHJJG5juouLXC5Yx7A30VVNBKDma6wPVhvle3qOV/JB8YJjdRRPc+mnMTjbMQ2J22w8bSuiOzbjMYlSgyZW1DCGytGgJ++0dDYlc0SH5b+fl6rP9mUcUuK0sc8TJI5BKwh7Wuy2jc9rhfZwLBr5lB1Re6xHEfDsGIRd1UsL2XBFnObZw2cMp39ViBTzUE0PcPdNSySNjdG55e+EnZ0ZO7eo5LL8RYyKWJ73AkNYXGwJJFtgBuUEJ8cdmU1CDNTvNRALl1/2kY5AgDxjQ66W81qfD+B1GIOc2jYzwNzFz3WaAehtupBr+JamrjDnTd0xwd9XkafCTs4k6nT5rRWRGN5eHeAjK1mlntGgzNGwsAQg3tmA4fgrWSyu+m1u8YLhljIGrg1ulhf2r8rWWo4zjU1bKZaiQvJ1aNmtHRjRoLbX36lWFhrZoFzew0T9fryQAiIgIiICIiAn4oiD2pKl8Tw+N5Y8bOabEeXmPI3CzElJT4mCfBTV52cCGw1T7aB7D4WOIsPDYX1ssCn6/280FthmFT1UzoYoLvG9y4MHK5dyGqlLhnschIDq2rdKecUZDGD91x1J9bhRxR3ZLna51zu0EtuOdnDYjot64ZxWZk8bmTPMJYQWuc513XNrA7W5oJkwygbTwxRMvkjY1jB0a0ANGnQAK6zLH4VW96B6L0xWqMMMkgaXFjS7KPa8kF4XqLu1btGfRuFNQvaJiLySWa4RNOjQAQRnJB3vYA6ahZ6PBu9hdPiM4mf3Rk7pr/qI/DfKANH22zW1XNMkt5H2AH1j7ACwGp5BBc11dJLM+WZ2Z8jgZDljbc2AvZgAGgGwCkLsa4ikgr46UHNFUd5cX+w9sbpA8dDZhFv3lHAZfc9P0VK3YRww50r6yUODWZmQ3tZ5cLOePTUX80E4AqqoqoCIiAiIgKKu3XA2Pp4altmzMeYyT7Ubhcg+YLRb+IqVVY4rRNqIJIXi7XxuaQfzQci1FK4AEDTre4XnTAhwc1xBBuC0lpHL7Q1G9ves9xTw1PhVX3Tjn+ra9r2B7g5tgNW26g3v5rEsmY43aQNBcDYE8hZQX0OITNcC2onBBFvrZnWPUAustr4c41q5Kingnl76OWZkRa5jS7xnKC0ttoL31voCtKc4N1LtOZvf4KXexzg8NazEKlozvafozbg90xwLc5tzIP/sqPXi/hYU0EkmfK0NPnr0UY62A52DR5AC35Le+1fiH6RUdxEfq4tXdDKbfg0D+paIgIiICIiAiIgIiICIiAiIgqDqPX5re+ybDI5nzh0xLw4OEZtYC2rm+pBv6LQ1eYRiUlLPHNCbOa73Ec2nyKCc+PKt9BhlTNTC0jWxAG18odKxjnW8g4n3Ln+vx+rn1mrJndTnLBblcR5RbyXSuG18VdSte2zo5YyC072c2zmuvsdSCuc+NcBOG1kkLv2Zu+B52dGTtcc2kEegb1QYaWqlDXATTWsdO+msBtltmt5LHNhJdlAJ006q8klaB4nAcr9P9V4VFcA3Kx1h1aTcnzsoMpgmCyVVRBAPB3kjGZt7XIBPuuuqMKw+OmhjhhYGsYwNaOgAtr1OyibsX4Jlid9LqYgGuhBgBLSfEXEuNjpcEbqZFR9IsfjeJMpKaaeQHLFG57gBrZouQAopwntje6pj+kQsZTveGuIJzRh2gcdNbEi/lci6CZkXzG8EAg3BFweoRBH/aL2hnDXxQwMZLK4Zn5iQGM05Dmb6a8isn2e8bsxaKQiIxyxlokZmzDxfZc12UXBseXJc947izqqeaeQ+J7i7+EE3DR5DZeeD8Q1VKHfR6h8Qc8PcGmwc6wbd3XQbHRB1rdCNFGnA3apBPCWV8jYZmaFztGyge007X6j1W3U3FNJUjLT1kEjrXytljL7dQy9yguMUrI2XLmtJtqSAbDrcj5KEOMqvv6qTvu6yNaRCyOPxEkg3l11IsdBbfyW6cf100dNM6Jri/LZgAubu0DrHpe60iGJrR4G2JGrjq4+RedT8UGqYfSjvyXQl7WEEx/ZFzqL76eXzW/YFxoaKl7nuXgtY/uzs0Odew3OxPyWsSStZUODnAFzGWvbUguH5BfFe46Dyv6X2KC1lkLnOc/ckuPv1XzdOqICIiAiIgIiICIiAiIgIiICHzREGZw/HZ2076aOd8YdIHEty3Ldc7ASDa4JN+oC+eIZ4JhGI2uzsF2suZGm+5eCb3Nhs4DyWIN+RsdbH1WWposrW2tqL+pQY/hN7Y5XSPpe8LXklo9g31s08hy15KYeHuJ6efwGKNrrXLSxoJ5aDn8VFckoimY4uaM92G5AvoSDY6b2WZghY+aF0j7d24lv1mQC9uhFxognSlnYGNAs0BoAGgAA0t8ljcY4qpKSKSSWdlmi9gQSeQAHUkrRcFjhr5Xurqtj2iQtbTidrGgA2a57WOGYuFna3GoWpdt0MEE1HFSwwRNySSOEUcTczvCGlxaNdC74oLDiXtJrauR5jmMMBBa2JoY7w/vlzSST5Wtt5nTaR3ht0Fl5xHX8vxR3hcDcWv+j6IJl4I7UYqWjZDWZi9hLWkHdlhlJ873RR/g3BFZXRd9TtOQuLQSwnNa2rTzGqINdqH6DmDc6fr1+CpqGi3qpb7Wez3uya2kj8GnfRMFgzf6xjRy11Hnysomf1HTl05fig9MHr/AKPVU0oIAjqYnE20yh4zXF9rX0XSfEEGGyRg1T4WnLmDwQHt0GotsVy65tztzOnI9PkruIAkk2J+8dXfE6koJ84exejfShk2IMktJM2NzwQ90feOyh46gaA8wAdCbC+p8FpJye5mjfps03t5rnuwvsPUgElbL2bFzcWo+60JfI1xHNndSOcDy9kH1AQSlXdn8Ej2Pc0Xbt8eaijGZAZ5sv2RK5rf4WuIb8gp+x+t7mnqJdBkie6+muUXHvXOjL2F9TbU+dt0FUREBERAREQEREBERAREQEREBERAW/8AZ5QR1kMjJB4on6ebXDT5tctAW29mFd3VeG30kjLf5gbt9+rkGX7R+F46egfNG25ZJDfTYGRrSfgVFTnnX189AumMVom1VNUQv+zLDJGT0zNIzerb39y5omhLHvY7dr3NPu/0sg88x5X589d/mrGouSCXE201JJA9Sr/L5KjoGC+d1h0H2v7oLSDey2jgnhGTE6gRt8MTbGWS32WD2W23dsB0uDyWvt7kjSN2htfMf7rpXs04fNBQMjfEGSOc579bklxJF+hAIFvJBsWG4cynhjiiGVjGBrQLAWCorwBEHzKwOBBFwQQQeYIsQuZe0DABR4hOwxSMie7vIdWWcwgZrWP38+/kunCtd4t4VpsQaz6S03YXZS02IzWv7tAg5fiZCblrnNI66r17st00KyXFnCkuHvkMh+q77LG6184NzYdTbc+R0VtLg8zWtd7Nrm249SUFqBbb3KQuxihvWTzGxbFA6JvXPI5hzf0scP5lHYzElrbuIF9Bt71t3CeMy0EJYyFxzHM9xIuefTlqglLtFq7YdP8AvN7v+q4UKX/ALbsZ4o+nYc45XNIqmsIPPKGn/MtStqgoiqiCiKqIKKqIgIiICIiAiIgoiqiCiKqIKK8waq7mohkHsyA/r4q0VANR6oN67Ral9RkYHuawOJeASC9huC0n0K0fHKOMPMkJZEC0Ax33IvqLDf8Asto4wqCRSht/rRG4kbhpZe49/NYWPD2N1yXNva1J+KDA0VH3tgZWsHK+g+AWxU/Ar5m+CqZm6ODgD8AV4YfRtbPI0sBa9rX2Oup0IHTZZEyupbPpw82P7O+YO5WudR106INx7OuzWKJrn1zWyS98CwA+ENAFuVzc33A2UuALSOGatzo2Oc2xLWki/wBlbnA+7Qg9UREArEYtNoQssVhMVgJv6II84vmaY395YtBzHTmDcW99lo7qMz27y7Y92x83eb/Jbhxzg00sThCPEHB3lYOBseuyxUWHyuHiZrYeg9EGsy04glDmWDHWa4AaA7CwV/Rx5pADz+azFVwzLKwhuhI0Ntj1XvwhwlUMP/Ea66c9PgEHlxTRCKhjygAGbW3PZaad1J3aRTZKFtuUrPmQPyUYndAREQEREBERAREQEREBERAREQEREBL/AIIqO2Pogl7D8JFRQUTi0F30SEXtr+yA3WBquEpQ4211JW88Es/5fRf9rCf/AJhbCyEHkEECYjhdTDVRZacvDsrSbHTX/VbTTYE/S7OfTb3qVm0DDu0X0X2MPYPZ5oNYwTDi21wtsp2WC+mwgbBfaAFVEQF8ubfkvpEFjNhjHbheP/5DByCyioQgxv0JrfZ5eW68nxdBZZR7FayMQaR2jU96CbTbK74XKhnr6qfeKqXvaWeP70bmj1IUAg3A87H80FUREBERAREQEREBERAREQEREBERACoOaqqtGrR1LfxQdBcIxZaKiHSjp7/+Jq2CJix+Gw5I42fdjY3+loH5LKRoPsBVREBERAREQEREBERBQq3larleUoQYbEW+Ern7GKTuaiZh9mR1v4b6fJdD17fC70ULdoVHlqGyW+02x/iGw+F0GqoiICIiAiIgIiICIiAiIgIiICIiAsnw1S99WU7OXeAn0F7/AJLGLbuzWkzVT320ZHl97jf/AC/NBNdLrb0Cv41ZU429Ar5iCqqiICIiAiIgIiICIiAvN6IgsanY+hUS9oo+qH+K38CqIg0FERAREQEREBERAREQEREBFREBVVEQVUidlY8Ev+P/AJGoiCWKfl6BXrURB9IiIC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charset="0"/>
            </a:endParaRPr>
          </a:p>
        </p:txBody>
      </p:sp>
      <p:sp>
        <p:nvSpPr>
          <p:cNvPr id="7182" name="AutoShape 16" descr="data:image/jpeg;base64,/9j/4AAQSkZJRgABAQAAAQABAAD/2wCEAAkGBxQQEBAUEA8UFBUXDxAUFBYXFA8UFxQWFxQWFhcVFRQYHCggGBslHRQWITEiJSkrLi4uFx8zODQsNygtLisBCgoKDQwODgwMFSsZHxkrKysrKysrKysrKysrKysrKysrKysrKysrKysrKysrKysrKysrKysrKysrKysrKysrK//AABEIAMIBBAMBIgACEQEDEQH/xAAcAAEAAQUBAQAAAAAAAAAAAAAABwEEBQYIAwL/xABCEAABAwIEAwUEBwYEBwEAAAABAAIDBBEFEiExBkFRBxMiYXFCgZGhFCMyUrHB8DNicoKS0XPC4fEkJVN0k6KjFf/EABUBAQEAAAAAAAAAAAAAAAAAAAAB/8QAFBEBAAAAAAAAAAAAAAAAAAAAAP/aAAwDAQACEQMRAD8AnFERAREQEREBERAREQEREBERAREQEREBERAREQEREBERAREQEREBERAREQEREBERAREQERUugqipmVUBERAREQfEjw0Ek2ABJPQDdYeq4spIv2lSxn8VwD6GypxtN3eG4g4OykUVSQTyd3TsvzsuUpKiVx8ZzHzLj8ig6xpeJ6WUju6hrrkAEZrXPK9rLLgrjyixCWKRjw5wDHseQ0nYOudNtguvqWZsjWvYbtc0EHqDsUHsiIgIiICKhNkDkFUVLqqAiIgIiICIiAiIgoqqiqgIiICIiC3r6xkEb5JXhjGNLnOJAAA3JUW8R9srGksoYe8sSDJIHxt9Wg+I/Cy3vjzDHVWHVUTCA90L8t9s2U2v5LlEZna3AB18wD/uglrg3tPrJsRijqHCSKQ5SxsTBkO4fdrbkcteoU5BcbQHu3BzSQ4bEG5Hnfl810T2RcVmtogyeQOmif3RJIBkbYFrrc/C4A+YKCQUVGqqAiIg0fterWRYVUNc6xkAYzQnMbglp9wK5tEv734qeu3t9sPiAaDeoIuR9nwONx58veufo6dzv0f7IPfvdxm5ef6C6d7LsRZPhdGGOLnR00Mcl2uBD2tAIuR4hodRoVy4+ncNBa/Lff4LozsVlDqKzbWbHTi4BGY5Dcm/NBIiIiAiKhQUcoP4y7TK2DEZ44vqY4nBgjfG28tgCXkubmF76W0sAVuXa1xh9Bo8kEg7+V/dixBMbbEueR7gP5lzvO4yOc5zi53NxJJ8rlBP3B/axBUlsdWBTykgA7xPPk/2f5rX2CkkG4uDouOaOB8sjIm7yPZE137zyGtv7yF17QQ5IomHdsbGn1DQPyQXSIiAiIgIiICIiCiqqIgqi+b23WmcedoMWGju2jvagi4jBsGjrI7l6alBuqKPezftEOJPfBPEGTNbnBaSWuaSdNvCRb36dbCQQUFHi4seei5Q4ywn6FW1UDbZWzPyAHaMuJY31AAv6Lq9+ygztvwUQzwTCECCW7HuFvBL7Jt1NjqgiQvW+9jVGyprZopCWkwDI9ri18bmucQWOGxuBpz2N1ov0axdrpfTfQeauaePKQWmxvpy9RdB1LwtiUkjZoqjWeB4ZIQLB4N8sgG1jY7dFnW/r4KAeAO0GalnZDPaSKWVrLuJzscTYOv7QuQLWG97qcMWxeGkYX1EoY0Dnck+gGpQX5VrXYjFA0unmZE0bue9rB8SVEnEnatLLdlGzumfffYvcOoAPh+Kj+sq3zPL5pHPcdy4kkoJS7SeMaKqoZ6eGUSyOy5CGFzR4gSQ+1tgdiofZSW5/BXAQBBbSUt+fz/NTB2dca0dLRU9PM8xvawAnu3ZTaw1eBZRQhQdO4bi8FSCYKiOUc8j2Ot62OivL+5cswyljg5ji0g3BBIIPkt24d7TaqmLW1DfpEfO5s8Dyd7XpYIJyWvcV1Mx7mCncY3Tuc183/SiaMz3NJ0z5Q4DobFfGHcYwVVPJLTuzOYwkxHR4Nvu8/ddc/4/xfVYj4qiU5Rf6pvhYw2sdL3zefyQZDtlbDFWU8dK5rmtpzmcH945xJGr33JcfDzK0aN/rvsPyHVXU0dzr0/Wq8YYWtu51y0aka3PldBvXZDgYq8Tjc+xZADM4ci4eFg9Q5zXa/dXSFlE/YXg1oH1UkeV0j/qjbL9XYggdWk2PwKlhARF8koPpFEuPdsfc1kkUFJ3kUUpjkcX5HuLTZ+RmW2huBci9uSkrBcWjq4WTQPDmOFx1B+6RyIQZBERAREQURFVBrvHeMvocOqJ4m5ntawN52L3tZmI5hua/uXMWIVzpHue97nve7Vx1JO9l1fjOGMq6eWCUHJJG5juouLXC5Yx7A30VVNBKDma6wPVhvle3qOV/JB8YJjdRRPc+mnMTjbMQ2J22w8bSuiOzbjMYlSgyZW1DCGytGgJ++0dDYlc0SH5b+fl6rP9mUcUuK0sc8TJI5BKwh7Wuy2jc9rhfZwLBr5lB1Re6xHEfDsGIRd1UsL2XBFnObZw2cMp39ViBTzUE0PcPdNSySNjdG55e+EnZ0ZO7eo5LL8RYyKWJ73AkNYXGwJJFtgBuUEJ8cdmU1CDNTvNRALl1/2kY5AgDxjQ66W81qfD+B1GIOc2jYzwNzFz3WaAehtupBr+JamrjDnTd0xwd9XkafCTs4k6nT5rRWRGN5eHeAjK1mlntGgzNGwsAQg3tmA4fgrWSyu+m1u8YLhljIGrg1ulhf2r8rWWo4zjU1bKZaiQvJ1aNmtHRjRoLbX36lWFhrZoFzew0T9fryQAiIgIiICIiAn4oiD2pKl8Tw+N5Y8bOabEeXmPI3CzElJT4mCfBTV52cCGw1T7aB7D4WOIsPDYX1ssCn6/280FthmFT1UzoYoLvG9y4MHK5dyGqlLhnschIDq2rdKecUZDGD91x1J9bhRxR3ZLna51zu0EtuOdnDYjot64ZxWZk8bmTPMJYQWuc513XNrA7W5oJkwygbTwxRMvkjY1jB0a0ANGnQAK6zLH4VW96B6L0xWqMMMkgaXFjS7KPa8kF4XqLu1btGfRuFNQvaJiLySWa4RNOjQAQRnJB3vYA6ahZ6PBu9hdPiM4mf3Rk7pr/qI/DfKANH22zW1XNMkt5H2AH1j7ACwGp5BBc11dJLM+WZ2Z8jgZDljbc2AvZgAGgGwCkLsa4ikgr46UHNFUd5cX+w9sbpA8dDZhFv3lHAZfc9P0VK3YRww50r6yUODWZmQ3tZ5cLOePTUX80E4AqqoqoCIiAiIgKKu3XA2Pp4altmzMeYyT7Ubhcg+YLRb+IqVVY4rRNqIJIXi7XxuaQfzQci1FK4AEDTre4XnTAhwc1xBBuC0lpHL7Q1G9ves9xTw1PhVX3Tjn+ra9r2B7g5tgNW26g3v5rEsmY43aQNBcDYE8hZQX0OITNcC2onBBFvrZnWPUAustr4c41q5Kingnl76OWZkRa5jS7xnKC0ttoL31voCtKc4N1LtOZvf4KXexzg8NazEKlozvafozbg90xwLc5tzIP/sqPXi/hYU0EkmfK0NPnr0UY62A52DR5AC35Le+1fiH6RUdxEfq4tXdDKbfg0D+paIgIiICIiAiIgIiICIiAiIgqDqPX5re+ybDI5nzh0xLw4OEZtYC2rm+pBv6LQ1eYRiUlLPHNCbOa73Ec2nyKCc+PKt9BhlTNTC0jWxAG18odKxjnW8g4n3Ln+vx+rn1mrJndTnLBblcR5RbyXSuG18VdSte2zo5YyC072c2zmuvsdSCuc+NcBOG1kkLv2Zu+B52dGTtcc2kEegb1QYaWqlDXATTWsdO+msBtltmt5LHNhJdlAJ006q8klaB4nAcr9P9V4VFcA3Kx1h1aTcnzsoMpgmCyVVRBAPB3kjGZt7XIBPuuuqMKw+OmhjhhYGsYwNaOgAtr1OyibsX4Jlid9LqYgGuhBgBLSfEXEuNjpcEbqZFR9IsfjeJMpKaaeQHLFG57gBrZouQAopwntje6pj+kQsZTveGuIJzRh2gcdNbEi/lci6CZkXzG8EAg3BFweoRBH/aL2hnDXxQwMZLK4Zn5iQGM05Dmb6a8isn2e8bsxaKQiIxyxlokZmzDxfZc12UXBseXJc947izqqeaeQ+J7i7+EE3DR5DZeeD8Q1VKHfR6h8Qc8PcGmwc6wbd3XQbHRB1rdCNFGnA3apBPCWV8jYZmaFztGyge007X6j1W3U3FNJUjLT1kEjrXytljL7dQy9yguMUrI2XLmtJtqSAbDrcj5KEOMqvv6qTvu6yNaRCyOPxEkg3l11IsdBbfyW6cf100dNM6Jri/LZgAubu0DrHpe60iGJrR4G2JGrjq4+RedT8UGqYfSjvyXQl7WEEx/ZFzqL76eXzW/YFxoaKl7nuXgtY/uzs0Odew3OxPyWsSStZUODnAFzGWvbUguH5BfFe46Dyv6X2KC1lkLnOc/ckuPv1XzdOqICIiAiIgIiICIiAiIgIiICHzREGZw/HZ2076aOd8YdIHEty3Ldc7ASDa4JN+oC+eIZ4JhGI2uzsF2suZGm+5eCb3Nhs4DyWIN+RsdbH1WWposrW2tqL+pQY/hN7Y5XSPpe8LXklo9g31s08hy15KYeHuJ6efwGKNrrXLSxoJ5aDn8VFckoimY4uaM92G5AvoSDY6b2WZghY+aF0j7d24lv1mQC9uhFxognSlnYGNAs0BoAGgAA0t8ljcY4qpKSKSSWdlmi9gQSeQAHUkrRcFjhr5Xurqtj2iQtbTidrGgA2a57WOGYuFna3GoWpdt0MEE1HFSwwRNySSOEUcTczvCGlxaNdC74oLDiXtJrauR5jmMMBBa2JoY7w/vlzSST5Wtt5nTaR3ht0Fl5xHX8vxR3hcDcWv+j6IJl4I7UYqWjZDWZi9hLWkHdlhlJ873RR/g3BFZXRd9TtOQuLQSwnNa2rTzGqINdqH6DmDc6fr1+CpqGi3qpb7Wez3uya2kj8GnfRMFgzf6xjRy11Hnysomf1HTl05fig9MHr/AKPVU0oIAjqYnE20yh4zXF9rX0XSfEEGGyRg1T4WnLmDwQHt0GotsVy65tztzOnI9PkruIAkk2J+8dXfE6koJ84exejfShk2IMktJM2NzwQ90feOyh46gaA8wAdCbC+p8FpJye5mjfps03t5rnuwvsPUgElbL2bFzcWo+60JfI1xHNndSOcDy9kH1AQSlXdn8Ej2Pc0Xbt8eaijGZAZ5sv2RK5rf4WuIb8gp+x+t7mnqJdBkie6+muUXHvXOjL2F9TbU+dt0FUREBERAREQEREBERAREQEREBERAW/8AZ5QR1kMjJB4on6ebXDT5tctAW29mFd3VeG30kjLf5gbt9+rkGX7R+F46egfNG25ZJDfTYGRrSfgVFTnnX189AumMVom1VNUQv+zLDJGT0zNIzerb39y5omhLHvY7dr3NPu/0sg88x5X589d/mrGouSCXE201JJA9Sr/L5KjoGC+d1h0H2v7oLSDey2jgnhGTE6gRt8MTbGWS32WD2W23dsB0uDyWvt7kjSN2htfMf7rpXs04fNBQMjfEGSOc579bklxJF+hAIFvJBsWG4cynhjiiGVjGBrQLAWCorwBEHzKwOBBFwQQQeYIsQuZe0DABR4hOwxSMie7vIdWWcwgZrWP38+/kunCtd4t4VpsQaz6S03YXZS02IzWv7tAg5fiZCblrnNI66r17st00KyXFnCkuHvkMh+q77LG6184NzYdTbc+R0VtLg8zWtd7Nrm249SUFqBbb3KQuxihvWTzGxbFA6JvXPI5hzf0scP5lHYzElrbuIF9Bt71t3CeMy0EJYyFxzHM9xIuefTlqglLtFq7YdP8AvN7v+q4UKX/ALbsZ4o+nYc45XNIqmsIPPKGn/MtStqgoiqiCiKqIKKqIgIiICIiAiIgoiqiCiKqIKK8waq7mohkHsyA/r4q0VANR6oN67Ral9RkYHuawOJeASC9huC0n0K0fHKOMPMkJZEC0Ax33IvqLDf8Asto4wqCRSht/rRG4kbhpZe49/NYWPD2N1yXNva1J+KDA0VH3tgZWsHK+g+AWxU/Ar5m+CqZm6ODgD8AV4YfRtbPI0sBa9rX2Oup0IHTZZEyupbPpw82P7O+YO5WudR106INx7OuzWKJrn1zWyS98CwA+ENAFuVzc33A2UuALSOGatzo2Oc2xLWki/wBlbnA+7Qg9UREArEYtNoQssVhMVgJv6II84vmaY395YtBzHTmDcW99lo7qMz27y7Y92x83eb/Jbhxzg00sThCPEHB3lYOBseuyxUWHyuHiZrYeg9EGsy04glDmWDHWa4AaA7CwV/Rx5pADz+azFVwzLKwhuhI0Ntj1XvwhwlUMP/Ea66c9PgEHlxTRCKhjygAGbW3PZaad1J3aRTZKFtuUrPmQPyUYndAREQEREBERAREQEREBERAREQEREBL/AIIqO2Pogl7D8JFRQUTi0F30SEXtr+yA3WBquEpQ4211JW88Es/5fRf9rCf/AJhbCyEHkEECYjhdTDVRZacvDsrSbHTX/VbTTYE/S7OfTb3qVm0DDu0X0X2MPYPZ5oNYwTDi21wtsp2WC+mwgbBfaAFVEQF8ubfkvpEFjNhjHbheP/5DByCyioQgxv0JrfZ5eW68nxdBZZR7FayMQaR2jU96CbTbK74XKhnr6qfeKqXvaWeP70bmj1IUAg3A87H80FUREBERAREQEREBERAREQEREBERACoOaqqtGrR1LfxQdBcIxZaKiHSjp7/+Jq2CJix+Gw5I42fdjY3+loH5LKRoPsBVREBERAREQEREBERBQq3larleUoQYbEW+Ern7GKTuaiZh9mR1v4b6fJdD17fC70ULdoVHlqGyW+02x/iGw+F0GqoiICIiAiIgIiICIiAiIgIiICIiAsnw1S99WU7OXeAn0F7/AJLGLbuzWkzVT320ZHl97jf/AC/NBNdLrb0Cv41ZU429Ar5iCqqiICIiAiIgIiICIiAvN6IgsanY+hUS9oo+qH+K38CqIg0FERAREQEREBERAREQEREBFREBVVEQVUidlY8Ev+P/AJGoiCWKfl6BXrURB9IiICIiAiIg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charset="0"/>
            </a:endParaRPr>
          </a:p>
        </p:txBody>
      </p:sp>
      <p:pic>
        <p:nvPicPr>
          <p:cNvPr id="718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60688"/>
            <a:ext cx="2362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C:\Users\enger0\Documents\brinio\Nieuw bericht toevoegen ‹ Gymnastiekvereniging Brinio — WordPress_files\briniol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1195"/>
            <a:ext cx="3810000" cy="1016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0000" endPos="65000" dist="50800" dir="5400000" sy="-100000" algn="bl" rotWithShape="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1"/>
          <p:cNvSpPr>
            <a:spLocks noGrp="1"/>
          </p:cNvSpPr>
          <p:nvPr>
            <p:ph type="ctrTitle"/>
          </p:nvPr>
        </p:nvSpPr>
        <p:spPr>
          <a:xfrm>
            <a:off x="914400" y="1828800"/>
            <a:ext cx="754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Algemene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Leden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Vergadering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GV Brinio 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dd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 9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februari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2015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914400" y="2514600"/>
            <a:ext cx="7543800" cy="369888"/>
          </a:xfrm>
          <a:prstGeom prst="rect">
            <a:avLst/>
          </a:prstGeom>
          <a:solidFill>
            <a:schemeClr val="bg2">
              <a:lumMod val="60000"/>
              <a:lumOff val="40000"/>
              <a:alpha val="9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n-lt"/>
              </a:rPr>
              <a:t>Financieel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overzicht</a:t>
            </a:r>
            <a:endParaRPr lang="en-US" b="1" dirty="0">
              <a:latin typeface="+mn-lt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085850" y="3300413"/>
            <a:ext cx="5008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Moeilijke financiële situatie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085850" y="3790950"/>
            <a:ext cx="5008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Mearlant perikelen</a:t>
            </a:r>
            <a:endParaRPr lang="nl-NL" altLang="nl-NL" sz="1600">
              <a:latin typeface="Arial" charset="0"/>
            </a:endParaRP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1087438" y="4267200"/>
            <a:ext cx="5008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nl-NL" altLang="nl-NL" sz="1600" b="1">
                <a:latin typeface="Arial" charset="0"/>
              </a:rPr>
              <a:t>Betere samenwerking gemeente</a:t>
            </a:r>
            <a:endParaRPr lang="nl-NL" altLang="nl-NL" sz="1600">
              <a:latin typeface="Arial" charset="0"/>
            </a:endParaRPr>
          </a:p>
        </p:txBody>
      </p:sp>
      <p:pic>
        <p:nvPicPr>
          <p:cNvPr id="10" name="Picture 3" descr="C:\Users\enger0\Documents\brinio\Nieuw bericht toevoegen ‹ Gymnastiekvereniging Brinio — WordPress_files\brinio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1195"/>
            <a:ext cx="3810000" cy="1016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0000" endPos="65000" dist="508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278563" y="520700"/>
            <a:ext cx="21796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accent6">
                    <a:lumMod val="75000"/>
                  </a:schemeClr>
                </a:solidFill>
                <a:latin typeface="Pristina" panose="03060402040406080204" pitchFamily="66" charset="0"/>
              </a:rPr>
              <a:t>Sportief sinds 1896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00363"/>
            <a:ext cx="165893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923925" y="2514600"/>
            <a:ext cx="7543800" cy="369888"/>
          </a:xfrm>
          <a:prstGeom prst="rect">
            <a:avLst/>
          </a:prstGeom>
          <a:solidFill>
            <a:schemeClr val="bg2">
              <a:lumMod val="60000"/>
              <a:lumOff val="40000"/>
              <a:alpha val="9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+mn-lt"/>
              </a:rPr>
              <a:t>Financieel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overzicht</a:t>
            </a:r>
            <a:endParaRPr lang="en-US" b="1" dirty="0">
              <a:latin typeface="+mn-lt"/>
            </a:endParaRPr>
          </a:p>
        </p:txBody>
      </p:sp>
      <p:pic>
        <p:nvPicPr>
          <p:cNvPr id="9219" name="Afbeeldi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3988"/>
            <a:ext cx="495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enger0\Documents\brinio\Nieuw bericht toevoegen ‹ Gymnastiekvereniging Brinio — WordPress_files\briniol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6" y="493618"/>
            <a:ext cx="2362200" cy="62992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60000" endPos="650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16038" y="1600200"/>
            <a:ext cx="15763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Pristina" panose="03060402040406080204" pitchFamily="66" charset="0"/>
              </a:rPr>
              <a:t>Sportief sinds 1896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3430588"/>
            <a:ext cx="24257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el 1"/>
          <p:cNvSpPr>
            <a:spLocks noGrp="1"/>
          </p:cNvSpPr>
          <p:nvPr>
            <p:ph type="ctrTitle"/>
          </p:nvPr>
        </p:nvSpPr>
        <p:spPr>
          <a:xfrm>
            <a:off x="914400" y="1798638"/>
            <a:ext cx="7543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Algemene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Leden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Vergadering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GV Brinio 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dd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 9 </a:t>
            </a:r>
            <a:r>
              <a:rPr lang="en-US" altLang="nl-NL" sz="2000" i="1" dirty="0" err="1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februari</a:t>
            </a:r>
            <a:r>
              <a:rPr lang="en-US" altLang="nl-NL" sz="2000" i="1" dirty="0" smtClean="0">
                <a:solidFill>
                  <a:schemeClr val="tx1">
                    <a:lumMod val="65000"/>
                  </a:schemeClr>
                </a:solidFill>
                <a:latin typeface="Comic Sans MS" pitchFamily="66" charset="0"/>
              </a:rPr>
              <a:t> 2015</a:t>
            </a:r>
          </a:p>
        </p:txBody>
      </p:sp>
      <p:sp>
        <p:nvSpPr>
          <p:cNvPr id="10243" name="Tekstvak 5"/>
          <p:cNvSpPr txBox="1">
            <a:spLocks noChangeArrowheads="1"/>
          </p:cNvSpPr>
          <p:nvPr/>
        </p:nvSpPr>
        <p:spPr bwMode="auto">
          <a:xfrm>
            <a:off x="974725" y="2895600"/>
            <a:ext cx="3787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800" i="1">
                <a:solidFill>
                  <a:srgbClr val="002060"/>
                </a:solidFill>
                <a:latin typeface="Gloucester MT Extra Condensed" pitchFamily="18" charset="0"/>
              </a:rPr>
              <a:t>Vragen</a:t>
            </a:r>
            <a:endParaRPr lang="nl-NL" altLang="nl-NL" sz="1800" i="1">
              <a:solidFill>
                <a:srgbClr val="002060"/>
              </a:solidFill>
              <a:latin typeface="Gloucester MT Extra Condensed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14400" y="2514600"/>
            <a:ext cx="7543800" cy="369888"/>
          </a:xfrm>
          <a:prstGeom prst="rect">
            <a:avLst/>
          </a:prstGeom>
          <a:solidFill>
            <a:schemeClr val="bg2">
              <a:lumMod val="60000"/>
              <a:lumOff val="40000"/>
              <a:alpha val="9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Tot slot..</a:t>
            </a:r>
          </a:p>
        </p:txBody>
      </p:sp>
      <p:pic>
        <p:nvPicPr>
          <p:cNvPr id="9" name="Picture 3" descr="C:\Users\enger0\Documents\brinio\Nieuw bericht toevoegen ‹ Gymnastiekvereniging Brinio — WordPress_files\brinio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1195"/>
            <a:ext cx="3810000" cy="1016000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/>
            </a:outerShdw>
            <a:reflection stA="60000" endPos="65000" dist="508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278563" y="520700"/>
            <a:ext cx="21796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2400" dirty="0">
                <a:solidFill>
                  <a:schemeClr val="accent6">
                    <a:lumMod val="75000"/>
                  </a:schemeClr>
                </a:solidFill>
                <a:latin typeface="Pristina" panose="03060402040406080204" pitchFamily="66" charset="0"/>
              </a:rPr>
              <a:t>Sportief sinds 1896</a:t>
            </a:r>
          </a:p>
        </p:txBody>
      </p:sp>
      <p:sp>
        <p:nvSpPr>
          <p:cNvPr id="10247" name="AutoShape 9" descr="data:image/jpeg;base64,/9j/4AAQSkZJRgABAQAAAQABAAD/2wCEAAkGBxQSEhQUExQWEhUVFBAUFRUVFBQUFBYUFBQWFhQUFBQYHCggGBolHBQUITEhJSkrLi4uFx8zODMsNygtLisBCgoKDg0OGBAQGywlHBwsLCwsLCwsLCwsLCwsLCwsLCwsLCwsLCwsLCwsLCwsLCwsLCwsLCwsLCwsLCwsLCwsLP/AABEIALcBEwMBIgACEQEDEQH/xAAcAAACAwEBAQEAAAAAAAAAAAADBAACBQEGBwj/xABFEAACAQMCBAQEAgYGBwkAAAABAgMABBESIQUTMUEGIlFhFDJxgSORBxVCUqGxQ2JyosHRFjNTkrO08CU0NYKDk6Oywv/EABkBAAMBAQEAAAAAAAAAAAAAAAABAgMEBf/EACYRAAICAgICAgEFAQAAAAAAAAABAhEDEgQhMUETUTIUIkJSkYH/2gAMAwEAAhEDEQA/APqDvSspphkoLpWqMhcmqE1dhVQtUhEDVbVVStBWFs5JqqQDqiqNBmiRGiF6goU5WKIsdWeixUBRWOOustGFRqQwHShM9WkoLLTEWMlUL1YQV0w0+gBNvQ9BzRKvGtO6EMwUwDQo1ooFZsolQNVghqmN6AJJvSzrmmSKpihALFTXFFUkvckiIcwjYt0jU9CCw6nr5Vz0300pJz4syCQSjGXjcLGuBnJidRlNuzlht1ByaNg1NNUob5FW4fdCWOOQBlEiI4VxpcBgCAy9jv0p5QDRYUZwU0RFp0pQHFFiotGAK5IgNL5NcbNAFlTFF5mKXyarg0xBzNUoGk1KKDsfXerGMGhrV+YKBgpIRQGjxTDSChPIKaAGq1ZAKFJMPWl3uPSq1bFZoZFcJrOa571I7k09GGw/RYxSiy0ZJqhoqxvFDc0Pn1RpaVAcauoKCZKLBJToQzXMVVnoRkpDL8kURIaAJaIs1ADUcdFKUqk1Kce4ytrA87q7hNPljALEswQAAkDqw3PSpGaTGqYrynCfF8kpUyWM0ETBiJHZRjSSN0YKeo7Z6+m9K8d8SNy5HB5USLlmyNZBYIMfVmUfU/elYUb/ABbjscPlH4kn7i//AKPQVi33iFQJBNnXHbNcvDGGUFM4RXkPVmJA0jbc6gdq8bxe8LW87QnyL+rgr7hi86mWRXIPQAoMD3rc/UMgubp72XmRzWywmUBY8yM4blQRrlsLpGNiSfU5pWOjPe0nebhcxnczTskzRKQsENsFSRljjHRQp0FiTqJr2XGPxWjtu0uWl9reMjWDt+2xSPHo7kfLWbwPgQgXECtCCqq00uJLp1XYKoI0QqNiBg9/Ip3rbtoUjB0rgscsxJZ2PTLuxLMfqaaixOQ+pAoiTUgz+9XjeromzT1ZFVCg0nzcVBcUqHYybcVwRihc6u80etAFpFoJerGT3rgb3piJmpXcD1rlAjvNpWZj1zXVmFK3E/oa2jHshstJcEVlTXrk4p3OrrSN35d62gkZyboWd5GPzED/ABoqTsBuaTkuc7e9Fugy4wM/4Vu4+jJS9h2vT3q8XEMb1manI6Clp2YULEn0HyNHpP1snrTkN2G6HNeSsFznO9aFg+g4yOprOeGK8GkMjfk9MklWmkFZkc2T1rl1dafeuf4+zbboe5lWik3rLWfcdqeiNDjQJjrTgDJ2Hc9h7mhW0jyjXHE7x7YcaFDdfMgZgWXb5hsc+XVSV/ESEYJzeW4kMJxpmABBQg7Ft9S521qudt6Q/SPxJo/hbu2ZiZ4bm0jKHSS1wimBhn9oMGIzuDWE3RpFWb3PUbMdB6aZPw2J9lfBPQ9BTArw/wDpbccu5hnjjuRY28guOYrAyXKXjQoVcY0gxANkev1rY4dLbzTRwWVw6tJb/EYDpcWy4Ol4jltSuD7flU7j1PQk+hrgnwVycDWm/wD5hise3v5SXAWO5EbFJHtZBIUcEgq8fzKdj1x0pvh/EI3kTDhcMCQ/kIA65Bp2mhUz0PEeHRToGddRRnKk5BGdiD3wfT2FfN/EfAma/tpAoEBRFuW8qxqltOs8YbP7zBAAO2r3r2vifxStriPluWkJCsY3MZJxgKQPMfMNs1hNY806rh9fpGDhB+XX+H3qFFvwU3R5/gNgkEbW9pH8VmbmmWZdMKOAFTAO5KhR753ANen4fYyK3Mml50mkqDoRVRSclUwAd8DJJ3wNhTsLKAAoAA2AAwB9BRNQrRQolyssrYqkpzU11U06JFnNC1nNNYBqphqhATNV43q62ookdqKXQBUQEUX4YVxAKYSQVNlCpth6mq8j3pxkBqpiFFhQlpNcp3lCpRYqMFnz7UpMzdt6blnApSS4HUfeu6N/RzSFkLk43AFAktmPU/8AXpTokBq3MAFabNeCNU/Jki28+Mbda1EOkYP0yatHp60nfcQHRd6TcpuhpKCsrNCVOeoPp2ockQI3NUEzHvQnmI64rRRZDkjvsNqDCNLHPWh8zffeutPnt0rXVmeyNRLogZAzRJiWwScGkLWYDr3rs1yc1lp30a79DzMQM9aLaXx0nHbpms6K+zgYNOQkev1qJQryiozvwaMV2RsarFxl7csEUOjPzDG6kqHJyWQj5CT5jsdyTjJNK2EYmmkjdiqosbqqEqZEbYlpOow4IKrjYrk+bFDvGhjuJLcBbYJbC5Df0BjDaH1J+yQd9SnfO+e/HKcNqkjpUZVaY1ccQ4dPHdLOrWcl4ESaRFkfVoOVbmBCqkHPUDPv1p2Lgqmf4zhsltKVsZLcLGyAvP8AsSuybdhnO+1efnyigMPmwVYENG4IyDHINmHfse+KzxHEzBmQah0dCUcfR1IP8ap8XdbY30T8+rqZp+F/DMttcJbXkOmG8tuW7xSyNm4hladHllUAxyYkZRgkHQME1sfoy4e8wkmmnedI554VimCykGJ0McgmYczIGRgkjek7K+vIgDDduV7JcKLhf9/aT+8abg8cmyUm5s0SMsWeW0I0l2xlnjYAqTgbk77VzSxyj5Rupp+D03ji0WW0lVsgqDIjaSQHQEjzAeXO4z7mvm/AuIzNLyyBOxVmVA6JKVXqVDf6zHcDevbj9IfDp0KrcAFwQA8cqKSdsa2UKfzr5X4pWaCQS26trja5jXSCx5c8Tx6gB1Gkgg+4NQpNeBtJ+T6DDxBNWlmML/uTKYW/vbH8601Ujr/1714GC4ntmnsVctHw6z4ncedUkilDQJJbalYEEK0mRjHQjpmtXgHiK3Y20axSJJLbSyzlOZEiPFFzMxQygo6OA+GU42G9X8j9k6fR6s0OXpWdw3jEVwuqNyBoEuJ43tm5ZIUMrP8AhyDLAZV8ZI9aZu3KY1qUzjBYYU56AP8AK32JrSLTJaaKSuR0oT3J2HfNSWSo0GcZrZV7M2aMOcb1cOKTjmxRlcGsnEtMbBFTXQNddVqiihlZKIrUDWK5z6KCxwGpS4nqUqCzyNy4Y96ULYqzn0obGvYSo81uy6P712WYEYpZqoTT0J29FhnscUBgQaJVHNUkTZXmmhuSaJt9aqTVIRQbVUii9aqVqkwornpRzJsMfehaKsi0mkCsKkwGSR9Ksr5FKtVlfFLUewzLdGJo5kBZo2+UdXibAmj+4ww/rIld8b2T3jW8toeYjhrWZk3KJJLEw1r8ygEEnIyB1xSzNmhqCra0Zo3AwHQ4bHoezrv8rAj2rjz8Pf8AdF9nTi5OvT8FeHcTlhee2xrhsbfiBeOQKyShJmaDVsSPKybj0NasxjMdq6KF58ImWPV+KAVVmxJj8TTrA3z07UJbuN1uBMixyXMLQvcxIxBGkqrSwg9RkeZc5xvpAGAW/h8W0ti8Wp0a0u+ZIjO8HN+F3kjzsnMOo7YzpHpXntZMLrtHanDIvscMzBTpOR32wR/aHb+VIcdvz8NOo6GKUH7oQaW4FcsttzZZH8luJvNGwmxzFTVG48s8eG651A4BByCNLifDhLG6ZWNnjOl/6Jg6ZVjj5Rgg5H5V0Q5UZRamu/swlgkpJxfR4jw4QZ7XIDDXMCCMg/hSdQa9oODQgnSDEc5/CYp/dHl/hWBa+Fbu3e3kkhJiUu5kQh0CujhSSpyBuOuOtegS4IPSq4uJTg7XsORk0kjctLydIzExhu42jaErOhjkMTDBjM8ecrg4wUo3Jgf4cmKa2+Fhnt41V4pouXPFyycluY2nA64PsawnmB/qmgi6YDGat8JPwR+qaGbfg7rY3NpC0UzPbFE5dxNE8kgdCM2U/lRyNXnU9um9BuDccPS4jEhtmN9w5FWKNYYOTKhDPCJS0YLZw4+UMmT1pWTfY7g9juKZt+ISoulZGCHbQcPHj05UgKD8qiXAf8WVHmL2j2tnwwvarKyaZRrJGhI9ShmxmOJ3jzjB1KfN7ZwMuS8HrWbbeIHjgaCOOGFTnHJTlBdR82EB05O/QDr0pNJc1eLjzS/eTkzxb/abaXAq3x6rWPqOOtSK3Z960+KPsj5X6N6K+zRxc1m23DzitOzsfWueagjeLkwofNEAzTKWgA2o8UFYOSNaFRDUrUEIrlTuPU+dNQmpsW7HJA2HWl2FewmeW0BNUNFYVQirIYI1U0UiqkUxAiK5iiEVzFMAdSr4qYpjKVyr4qaaBFKmKvpqYoEUxXcVcCu4osCgFXtrmWI/hyNjoY3JeIj93Q2QB22+2K7ipis8mOORVJFwySg7iQwo9vPBExtTLEyrAzFrPmFgwePYtD0IKjy7j0rc8D8GKX13FIgaERWawErlWh1Tsqg9DoD6PoorDK09YeIJLTzLllBHl2PX2J/lvXmZ+G4LaPaPQxclTdPyfQ/FhxbzgA45fUDIGxG+OlfK8V9O4ndtJZu06G2aRVXDEMAzDbJTOAScb714mDhDFSwVmVQSztiCFQPmLO/UD7VXEzwxxexPJxSnJamPij/CNtqxGD3c6fyX5j9gaevp4baN3eXXoghuNFkoy0U8gjiPxTnfJOds7An0y7w29gl4i1pZNDo+Dkk+KQC4nS51adpHJXygqcAd+tVPn/0X+kw4f9mKw+F7luqrGuQNcr8tSScDAwW37eXepxrwvPbDWcTR48zRqQY/7SEklf6w+4AGaN4OiuLu+KXzrK3CtSrj+knmLaZm7HSi7bZ3HfNew8Wcb+FhyuDNJlYgdxqxvIw/cUbn12HVhWS5eaUlX+Gr42NRdnzFN8Ebg7gjoR6g1o2FkWIzsKUtVC46nckk9SSclj7kkn71pxXZxttXozcq6OGCjfY2OELnOTWpDCvSsM8SYbbGqjiLVzSx5JeWdCyQj4PUxIBTKMorA4ZKWGSa1kQetcs4aumdMZ2rHklWihxWcsfvVmbHes9SrH+cK7WV8T9KlP42LdB/hRpxWPf8OQ+ox3FeiaE0s8G9VDI4uyZQTR4iaLBoBWva3FqMHIFedvLMZ8vSu7HnUjjyYGvBlFaqVpp4T6UPln0roUkYai+mpijGM+lVxVWFAiK5ijrGT2qNER1osKAYruKvpruKdioFpqYouK5iiwo5bW7yuI4kMrnHlXAABONTsdkXrufTABO1bt54RliVC00BZyF0sTCNZBOiNmzzDscZCZwTtSnhzjHwcxZyBBLpExP7DDZJ89lA8rf1cNtoOdX9MWfg4MYz8Zb41fLq0yac47ZxXm8jkZYTpdI7sGDHKFmHc8JliH4q8rfADnAY/wBWQZT82FLSQMvzAgHoex+h6H7U9Nx+7i4hci9RCsfDJp2to3MlvI0TgpKocZUnLDcZ2+lC4bMcW73EItRextJbyWkjMjER81YpreQ4DMvTDYPQ47THnzX5IcuHH0xTFaPh+0ElzCGUsA+vSMZOhSV6kADVp61a3t1m5fKeKfmwrcIqMILgwkkazC3lwCrA4zuK0PD4EFypfWpwV5bRlXJbZQvYk49RWuTlY545L3RnDjzhNP0fRlGobr6bHB/PGRXzf9JnDpXvLQRqzLdRvZTY1ELEbiCR2IGw8gcZ9Ppit7xf4tlstOi0eTmNpVmkjVNWOnlLHPscZ332ryV34iv5vmnWAH9m3QD/AOR8t+WK4MeKeT8Uds8kYeReHwTcfB8QimdLcu9tb28s8iqnw1rOXV8qSQCCcA4J26da1zxDhsF4LqGR5WW2FssNpCDDp1li+sAJqyR+12715p7FWbVJqmb96Vmlb83Jx9qY011w4L/kznly1/FGxJ4jKySyW0EduZmBkdlDzyY+VnYHSCMnbzAZrIup3lfXK7SPjTlsbDOcKoACjPoB2qaaLHaM3QV1wxY8faX/AE5pZJz8i2mrCtF+FOB0H50u9qynBFaLJF+GZvHJegAFHjtyenai2tpqPXoRmmpRoO3SplPukVGHVsWQuntmmYb1gKtIyt+W1Llaz6l5RfcfDGm4g59qst63ek1FEUUaR+g3Y6JlPXNdpXFdpaoezPavQHNMMtLTCvMR3sUnfO1ZMkR1b1rE1WWNSK1jLUzlGzCnQYJApZLn1G1a11a56HFYlzHpbFdeJqXRzZLj2Glw242rsUYAyV/hk0sj4oqXRrRxfhEqS8sajkB/Zpe8jBGwqpuB16GhNMaUYNOynNVQqUrhFNMAR6VQRVspfZg4/Qvipiila5irshoFitCw41PCoRX1IAFEcqiRAB0GT5se2qk9NTTUThGf5KyoylHwzZHHrVpTNdWrmZont2lhUyI0D4LI8erUBnPZvrvileB8Kt5Z7RU4ostvaOZILSVFjuFP7KlmKsyr0GV6bUjihXFqkgw6q49GAP8AOuOfCT7izqhymvyQhxbwfe2lvPKI2Z1eSziAOvNlLFOusaM4GuZD5umk9q+2cMsxFFFFjPKjjQZ3+RQuf4V8ktBLD/3e4mgx0VXLx/8AtSZX+FaZ/SBeWql5447qMfMyBopQPVgNSn7AfauWfHyQ7aOiGeEj2njK2EtrIpRjp/EVhpOGTcbZz6jYdCa8RbcMZ/anj+lC0uFMIS4SSVWVQ0YIywOMlWJx3zjYdatwebbGfsa148pRhJojNFSkkxb9SMD1Bqz8MArd10reqSPL1q1nm32T8UUujzRi3NMQ3ZXptT6WZApeayOfWuj5Iy6ZjpKPaHfjhpzWddSE74xmjR2RyM/xo11ZlsY7VnHSLLltJGZFIV6V1mJ609a8Jdyei49e/wBK0oPD4x5mOr26CtJZYIzjjmzBQUd4MU6OFOGxjVg/nTH6vPzEfapeWPpjWNmXHFmmls2x8prUsoMDJGPbFasMYI6fnWU89Po1jhs8yLY+lSt2QYJ8prtL5mP4kG59CeWhLEe9WeH0rlpG9gJpRVDKuK58KxNFiscdaroXYsXFdKKy4IBH0os1oewqqwY6n7U7+hUJpwpPTb60pd8JA+U1ryvilXJPetY5Z/ZEscfoxHhriQ771qtCaa4N4f8AiiWn/wBSrFeV3lZTgiX0j/q/tjr5ThtZcjVGaw2zz4aE9Jo/99P86vGE/wBpGR/bX/OhXnjS8MV7exG1SC0uZIFtZIyZJkhaMSOZNWVb8Vdgu2332oPE0kk/Fl0xaLS1t54AYxkNLbGUiQ58249q5/1Ujb9PEzSUx8yfTUv+dLS6fVfzFCm8aXLPZIscA+I4fFdORYzXTCRndSFjifUEwBvvj13p3xRx+5tlgPIgWJrUyvcvw+Z4+fnaOSJW1266cEltR36bGnHltehS46fsS5g9R+YpqGykcalRmHTIH8vWreIuLXUS2UsEfDGivZLSBPwZJMSzL5n1ArmPIONtWO1W4vxBIrtob20s5hBwp72RooSGMiSsvLjZjshHQEZBJ3q3zX6RC4q9s6OEzf7NvyrStvD2fn1fbb+dee4TjmcPa6sLIQcR2i5AlWWHXHrQSEnD5BGcYxk/Q4XCvE1pLbqz2MCXDXFuqrmYJJbyyGNpI/PksrqwO5HT7Zy5c2XHjRR9Cl8NjsW/IVmeJfDTtaXAjRncxMFUDJLH5QPesq8mt479rd7O3gUXCxIs73UbzRH+ninzyjknZDufUV9Jg4Jb2xzDFoJ0ZwXY6UkQkYJPrnaofIm1TZawwTuj8/cBixeQlsIqhwzP5VU8px5iem5A+9fS7GOJmUfEQ5LAACRCSSdgN+5wKy/0i8GWOczRhgkpYuDG6BZD3BIAw388+teJvyscTPpBIGwIyCx2UEemT/OlDNKEdUOWKMnbPthsX6AZpmHhZxv1+hFfJrHiFqOFTSmyt2vLaaOF1YSFHWSQKsgUOD0OOvUe4rY4ZfWlxO6QcNhfRw6W5MOlxOLyKXlvbMc7YI/dycg98VLyMrRH0peEjG+T9jQBwwA9Seo+h9DXzGy4lE1vdv8ACWBmgthcckxXMMqFSvNjkhkOXUKT+IrYyBtvRZ/GFrE11y7C0aNUU2jtGrGedfh1ljLEnODN0GNh9andhqj6DLZsP2SfsaH8K3YH8jXkLnxCi3txa/CcNj5DQJmS3lJdpEDNp5UbAYORvjqPegcf8VxQXN3Clhw9zbyQxxxtHie5MmMrCqxkFhn+Iqtw1PciFvQ/lVgjfSvJeI+Ow210YTw6yhULbshuoxEJzIAZFjmEZjQpkg6j1Br3F5ZiFdaACILkoMYiUDJKY20D0HTtttRuGoCONqLyj610Se1d1k0WIgQUVRQxVqQy+s1Kpiu0AKRvmikUCKPfFPRxU2yUUjWpIuKMwpeV6RQIsaGxGc5qrEnpQWjb0qkSNswahG1B6bUDSRRVlxQBZo8UxBIUbWnXYMpOzD/Bh2P2+irOaHzTRVhdGZxrwbw+5eSR7aRWkYyPy52RTKRjm8vVo19d8b5OQcmr8a4DZ3LmSWGfW0aRStHccrnIowFmVGAfp6enoMOPOPrQmnFCxhuLcQ4RZyyRycu5t2igW2j+HuOTphUkhBocbb/wHpVOI8Msm0s3xiuITbtIlxiSWHJOiZi/nG53O/5CmGcUleYNawwxb7InlaXQ1dS2Lx2kXInSOzlhlgVWiGGh+TUTISw9c9abn/V81011JzTJJaNaPGyO0fJdtTIwVSC25GQxFYOK6BWz4sPRiuRIf4N4f4fbzRSiW8n5Gr4aKbnyRW+rY8pBGOxx5ieg9BS48I8M+HtYNV1i1maWKTkyc3LPzGRjyMFC2DjAPlG9HsrnGxpmS7HaueWBp0bxypqxe94DZSyOzz3xikuFuXtjHKYTKu+xMJdVzvpDAfbAHq5vEFuAXaQxqoJZ5I5I0AyMks6gDoO9eYa6NYnjS4zY3A9Yz/MUnhdWP5VdGr4k8RWly6xRTJMzR3IEahnLE28mnAA9e9eH4j4YdtKtHK4Uq3lil0k46NlNxudqxvBf/idr9JP+BLX2cRn1rJRstuj5VF4R+Yci4VHMetEjkUEIwYAeQ6enXevpcvh/hzXNxcnnK91C0MyBJVQ6ihaRcR6lk/DXcNjIzjJJpgqfWl3ciq0FuV4b4csoy7PPdXLtbNZh7jUxS3bqiaYlH3YE+9J/6G8PWG0hUXMi2czzI+I1Z2aQSMspdF1KSEHlA2UDNPLcUX4mjQNzPm8PxG5uLmK44hbPcsjSiF7VVJRdK7MpOBk9+5qcR8KWk3xZf4rVdy28xYNAGhkg1BHgP7JwxBznY9q0OfXOfRoGwhxjw7FccwST33LmWFZ4g9uY5DFjDAMDy2JGTo05rfuLzUFRVKRoFCoSMnTjBbBOwwMDPud8YzDPVxJT0DYeDiorUpG1Nw4NDQi65oimuxW+e9EW3OakZAalXNsalIdGfHdAUQX4qktmKrHajvVdE9lmvKG1zmhzW5B2oZQinSFbGomoryAUgXIoRlzRqFjMs1B5lUzXdhVCLFyas9oxGc1TmqKt8XR36GDaxI6mhtbLjrR5GZq4tmSOuParT+2S0ItbZ6E11OHk+1bMNsAKZSIYp/O14F8SZgx2A7703HaLjGkb1ovbr9qGQo6VDyyY1jSMS8s9G4pQivQOn3oTWintW0c/XZnLD9GJisvxbAxsblgCQI9z2HmFelubLDADfONqY/SLGBwu6wMARDAH9paMuZKPXsMeJ336PkPgk/8Aadp9JP8AgS19tdMmvingUD9a2n/qf8vLX3lVFcaZ1MzJIaGbethoQ1I3EWk1SkS0JSWQPelJLQitIGiogNVs0KjHW2aucpq2ylCdBRuGpm8o967HFT5YelDcDttRsKiRoKPHgUmB6Gu6WpDNKOTHemVnFYyaquHNLUdmtzvepWXrNSjULL/H0Nr0VKlVqiLYs92TQTMTUqVVIVlck0RYs96lShgirJQXU1KlCBlMU5bx5qVKbBDse1WEtSpWZQZZPSqG4xUqUqGLSzE1REJrlSr9CCqnvV+X6VKlTYw0CfTNYv6Q5z+rboH/AGa//da7UqWUj5T4HbHFbQ/2/wDl5a+7hq7UpIbOrJQ5mBrtSgQrjFWSpUqhBSdqWc71ypSQMhjJrotvepUp2FEaMdaqWqVKaEwLyVEOalSqJCZqVKlFD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charset="0"/>
            </a:endParaRPr>
          </a:p>
        </p:txBody>
      </p:sp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048000"/>
            <a:ext cx="2863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5105400"/>
            <a:ext cx="2835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232</Words>
  <Application>Microsoft Office PowerPoint</Application>
  <PresentationFormat>On-screen Show (4:3)</PresentationFormat>
  <Paragraphs>65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Pristina</vt:lpstr>
      <vt:lpstr>Gloucester MT Extra Condensed</vt:lpstr>
      <vt:lpstr>Arial Rounded MT Bold</vt:lpstr>
      <vt:lpstr>Wingdings</vt:lpstr>
      <vt:lpstr>Office-thema</vt:lpstr>
      <vt:lpstr>Algemene Leden Vergadering GV Brinio  dd  9 februari 2015</vt:lpstr>
      <vt:lpstr>Algemene Leden Vergadering GV Brinio  dd  9 februari 2015</vt:lpstr>
      <vt:lpstr>Algemene Leden Vergadering GV Brinio  dd  9 februari 2015</vt:lpstr>
      <vt:lpstr>Algemene Leden Vergadering GV Brinio  dd  9 februari 2015</vt:lpstr>
      <vt:lpstr>Algemene Leden Vergadering GV Brinio  dd  9 februari 2015</vt:lpstr>
      <vt:lpstr>Algemene Leden Vergadering GV Brinio  dd  9 februari 2015</vt:lpstr>
      <vt:lpstr>Algemene Leden Vergadering GV Brinio  dd  9 februari 2015</vt:lpstr>
      <vt:lpstr>PowerPoint Presentation</vt:lpstr>
      <vt:lpstr>Algemene Leden Vergadering GV Brinio  dd  9 februari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Brinio en haar toekomst</dc:title>
  <dc:creator>PC</dc:creator>
  <cp:lastModifiedBy>Engels, Robert</cp:lastModifiedBy>
  <cp:revision>161</cp:revision>
  <dcterms:created xsi:type="dcterms:W3CDTF">2013-09-28T18:14:48Z</dcterms:created>
  <dcterms:modified xsi:type="dcterms:W3CDTF">2015-02-09T13:23:00Z</dcterms:modified>
</cp:coreProperties>
</file>